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89B0A5-CA6F-6607-4286-F697855D9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B3AE61-5F15-CA6F-3B3A-7BAD2B6BA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AF31B9-95E9-C8C7-84F0-97AB859D8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A0A0B1-959E-AD21-F23B-711673D9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ED6FA6-3EFA-65FE-A679-4458ED16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755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2A095-AE85-C088-6F89-7E98AEE16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7CB45A-2874-7386-E249-C57CD818B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743D1F-F141-5CF3-5A34-99D45F242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B757C1-6DE9-F0A7-36CF-2A15BD534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21D3BD-41CE-AEB0-C870-2F2D50F2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89202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983A7C3-16BA-0FF1-02CC-63C057325C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FC853F1-2236-73CE-EFB0-57432D218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8FA4DF-4425-66C4-E34C-99A22488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747B97-118F-AFE5-5125-5FE5D072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B5BB72-20A9-3136-70A7-FFB2664DB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864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86A1B-EB7C-5BE9-1E3A-D9FDDE51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A7BDF5-1D6D-C004-E3E1-37C9311A4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ECD759-25E0-A3A5-6861-F7F34E9E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D9754D-2B86-4251-C565-95DD61B3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4387F2-D217-FB59-7F05-7966DF64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94837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CBA3A4-7EC4-0CE2-214A-43C301A09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FD78F1-2613-02FB-1756-FD75908F6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155ECA-77C0-82EE-5F88-C7DE5C207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7C0FD2-CCE7-2335-B079-5B566880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8FB0A4-1272-03E0-C36D-B5BE2678C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363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369501-CB18-D2FB-5C95-EC2ABEFC8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52B298-A805-81E2-4777-C0F222B5FE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09E60F5-8308-BCAB-F926-750090CF53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7ACDB1-B654-E341-FB34-2A7D5182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3B668C-F2ED-962A-F35F-BA13011E8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38BF1C-D9D3-8F86-D17A-8FB835028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874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F81AFD-1FEE-0D61-F55F-AF3A49EF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34DE63-EE2E-7E11-5A78-85C8050F0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F48F6B3-05AB-C6C2-EB34-92A2EFFCD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7401D5-8055-D2D0-9E69-5E084A186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13A897A-1AF9-C99C-AE11-EFA8BFDA3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041B339-7B65-8363-86C5-2D15FFCB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B9B63EF-13F2-F7BA-A235-46A56786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F460640-70AC-C8B6-1018-708ACEC5C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675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8E2668-9735-9591-452B-8218B44F9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27EE89C-770D-0833-60D9-929F0A09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9301D55-90B9-57DB-ECEF-9D7D0E7F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804A4AE-089E-3D81-A35F-A74EF69B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536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3141D41-DEE3-BFAE-363C-0654C67E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6A2E36F-6950-AB33-6953-AF9FD85E6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7C7241-6378-F0A1-518A-9E50B3D1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9706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55372F-0E5B-B22D-C102-AC852BEF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6D23E7-7858-8BB8-CB45-6D31188AB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AFE54D-BBF7-750B-FFCC-CB886FD0D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92402CE-46A9-5AC0-9A55-A57FC914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21CD7A1-6300-C4E9-AA42-EAD54D80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619692-A5F9-C963-592D-32BC5F099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83227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5FF683-8571-CDF4-FD47-872D09BD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EBC6066-EB81-04AB-9D4F-2971635C7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E92700-4E04-6801-E104-524C6BD460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0B5476-7377-3DBB-9F95-DDA10DD28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727E8D-DB8F-58AC-C656-2C6AFBBC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161E3E-3801-9F21-F329-3B435DD23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212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3EBDA0-3D1A-C7AE-8042-236A7E787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A2909E-56AB-39F1-A836-EFAF5ACBB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48310B-783A-56A2-4BE6-A43D680B9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B9C7D-1950-468E-909A-C607B085471B}" type="datetimeFigureOut">
              <a:rPr lang="es-AR" smtClean="0"/>
              <a:t>14/6/2023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1CCFBF-F9BE-57CA-8EBE-F520602C7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DA971F-49B4-D225-1460-3DECAF71E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BBA9E-0F5B-48B7-8AEE-7BC66597C52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386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53BA821C-67BA-A0E5-7E8B-6235184728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425" y="708025"/>
            <a:ext cx="9707563" cy="544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1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7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Verónica Montaña</dc:creator>
  <cp:lastModifiedBy>Verónica Montaña</cp:lastModifiedBy>
  <cp:revision>1</cp:revision>
  <dcterms:created xsi:type="dcterms:W3CDTF">2023-06-14T13:16:45Z</dcterms:created>
  <dcterms:modified xsi:type="dcterms:W3CDTF">2023-06-14T13:30:36Z</dcterms:modified>
</cp:coreProperties>
</file>

<file path=docProps/thumbnail.jpeg>
</file>